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22"/>
  </p:notesMasterIdLst>
  <p:sldIdLst>
    <p:sldId id="278" r:id="rId5"/>
    <p:sldId id="283" r:id="rId6"/>
    <p:sldId id="282" r:id="rId7"/>
    <p:sldId id="265" r:id="rId8"/>
    <p:sldId id="273" r:id="rId9"/>
    <p:sldId id="285" r:id="rId10"/>
    <p:sldId id="289" r:id="rId11"/>
    <p:sldId id="290" r:id="rId12"/>
    <p:sldId id="280" r:id="rId13"/>
    <p:sldId id="284" r:id="rId14"/>
    <p:sldId id="288" r:id="rId15"/>
    <p:sldId id="292" r:id="rId16"/>
    <p:sldId id="293" r:id="rId17"/>
    <p:sldId id="291" r:id="rId18"/>
    <p:sldId id="287" r:id="rId19"/>
    <p:sldId id="277" r:id="rId20"/>
    <p:sldId id="279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6D6"/>
    <a:srgbClr val="D5D5D5"/>
    <a:srgbClr val="9F9FA1"/>
    <a:srgbClr val="3E4040"/>
    <a:srgbClr val="D73C32"/>
    <a:srgbClr val="FBD2D3"/>
    <a:srgbClr val="E91C24"/>
    <a:srgbClr val="969696"/>
    <a:srgbClr val="1E1E1E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2_C2CBB7D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5_2CFF5E2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5_37789C8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F2-CE43-8F41-1E576443FE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F2-CE43-8F41-1E576443FE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F2-CE43-8F41-1E576443F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9621487"/>
        <c:axId val="864869423"/>
      </c:barChart>
      <c:catAx>
        <c:axId val="1069621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4869423"/>
        <c:crosses val="autoZero"/>
        <c:auto val="1"/>
        <c:lblAlgn val="ctr"/>
        <c:lblOffset val="100"/>
        <c:noMultiLvlLbl val="0"/>
      </c:catAx>
      <c:valAx>
        <c:axId val="864869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962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1D-814A-9D51-35F1843760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1D-814A-9D51-35F1843760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1D-814A-9D51-35F184376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1787552"/>
        <c:axId val="1236195616"/>
      </c:barChart>
      <c:catAx>
        <c:axId val="75178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195616"/>
        <c:crosses val="autoZero"/>
        <c:auto val="1"/>
        <c:lblAlgn val="ctr"/>
        <c:lblOffset val="100"/>
        <c:noMultiLvlLbl val="0"/>
      </c:catAx>
      <c:valAx>
        <c:axId val="123619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1787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83-A743-8769-1A4F83226E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83-A743-8769-1A4F83226E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83-A743-8769-1A4F83226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6590015"/>
        <c:axId val="1276908431"/>
      </c:barChart>
      <c:catAx>
        <c:axId val="1276590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6908431"/>
        <c:crosses val="autoZero"/>
        <c:auto val="1"/>
        <c:lblAlgn val="ctr"/>
        <c:lblOffset val="100"/>
        <c:noMultiLvlLbl val="0"/>
      </c:catAx>
      <c:valAx>
        <c:axId val="1276908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6590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2D86D-6893-5343-9561-2E68EE77E17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F4369-76AC-214A-993D-8146C865F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6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F4369-76AC-214A-993D-8146C865FA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86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CA" sz="1600"/>
              <a:t>Chart/table greys (proposed):</a:t>
            </a:r>
          </a:p>
          <a:p>
            <a:pPr lvl="2"/>
            <a:r>
              <a:rPr lang="en-CA" sz="1600"/>
              <a:t>Light: 14/10/8/0; 213/213/213; D5D5D5</a:t>
            </a:r>
          </a:p>
          <a:p>
            <a:pPr lvl="2"/>
            <a:r>
              <a:rPr lang="en-CA" sz="1600"/>
              <a:t>Medium: 36/30/26/0; 160/160/160; A0A0A0</a:t>
            </a:r>
          </a:p>
          <a:p>
            <a:pPr lvl="2"/>
            <a:r>
              <a:rPr lang="en-CA" sz="1600"/>
              <a:t>Dark: 78/71/67/26; 65/65/65; 414141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CA" sz="1600"/>
              <a:t>Chart/table colour (proposed): Light Red</a:t>
            </a:r>
          </a:p>
          <a:p>
            <a:pPr lvl="2"/>
            <a:r>
              <a:rPr lang="en-CA" sz="1600"/>
              <a:t>1/90/91/1; 251/210/211; FBD2D3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F4369-76AC-214A-993D-8146C865FA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7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CA" sz="1600"/>
              <a:t>Chart/table greys (proposed):</a:t>
            </a:r>
          </a:p>
          <a:p>
            <a:pPr lvl="2"/>
            <a:r>
              <a:rPr lang="en-CA" sz="1600"/>
              <a:t>Light: 14/10/8/0; 213/213/213; D5D5D5</a:t>
            </a:r>
          </a:p>
          <a:p>
            <a:pPr lvl="2"/>
            <a:r>
              <a:rPr lang="en-CA" sz="1600"/>
              <a:t>Medium: 36/30/26/0; 160/160/160; A0A0A0</a:t>
            </a:r>
          </a:p>
          <a:p>
            <a:pPr lvl="2"/>
            <a:r>
              <a:rPr lang="en-CA" sz="1600"/>
              <a:t>Dark: 78/71/67/26; 65/65/65; 414141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CA" sz="1600"/>
              <a:t>Chart/table colour (proposed): Light Red</a:t>
            </a:r>
          </a:p>
          <a:p>
            <a:pPr lvl="2"/>
            <a:r>
              <a:rPr lang="en-CA" sz="1600"/>
              <a:t>1/90/91/1; 251/210/211; FBD2D3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F4369-76AC-214A-993D-8146C865FA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85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F4369-76AC-214A-993D-8146C865FA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05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CA" sz="1600"/>
              <a:t>Chart/table greys (proposed):</a:t>
            </a:r>
          </a:p>
          <a:p>
            <a:pPr lvl="2"/>
            <a:r>
              <a:rPr lang="en-CA" sz="1600"/>
              <a:t>Light: 14/10/8/0; 213/213/213; D5D5D5</a:t>
            </a:r>
          </a:p>
          <a:p>
            <a:pPr lvl="2"/>
            <a:r>
              <a:rPr lang="en-CA" sz="1600"/>
              <a:t>Medium: 36/30/26/0; 160/160/160; A0A0A0</a:t>
            </a:r>
          </a:p>
          <a:p>
            <a:pPr lvl="2"/>
            <a:r>
              <a:rPr lang="en-CA" sz="1600"/>
              <a:t>Dark: 78/71/67/26; 65/65/65; 414141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CA" sz="1600"/>
              <a:t>Chart/table colour (proposed): Light Red</a:t>
            </a:r>
          </a:p>
          <a:p>
            <a:pPr lvl="2"/>
            <a:r>
              <a:rPr lang="en-CA" sz="1600"/>
              <a:t>1/90/91/1; 251/210/211; FBD2D3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F4369-76AC-214A-993D-8146C865FA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9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9318D61-AA28-884F-8603-88CE9AA1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EF1BD-8D0B-7F4B-AD8D-5355F779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C9917-AF55-324C-8742-139D2E63A7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CBDDD8-0ABA-F01D-C333-DE025D597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400" y="816086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61ED09-2334-CDD8-1B95-BA1575C77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400" y="2685098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92420A0-1AE9-2579-0EFC-AACF2C65A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1195" t="36956" r="599" b="40218"/>
          <a:stretch/>
        </p:blipFill>
        <p:spPr>
          <a:xfrm>
            <a:off x="7888221" y="171452"/>
            <a:ext cx="1121569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0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No W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DF81073-ED5F-28BE-C946-346F593C36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195" t="36956" r="599" b="40218"/>
          <a:stretch/>
        </p:blipFill>
        <p:spPr>
          <a:xfrm>
            <a:off x="7888221" y="171452"/>
            <a:ext cx="1121569" cy="439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432000"/>
            <a:ext cx="7999199" cy="671586"/>
          </a:xfrm>
        </p:spPr>
        <p:txBody>
          <a:bodyPr lIns="0" tIns="0" rIns="0" bIns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2400" y="1213945"/>
            <a:ext cx="3716522" cy="3152356"/>
          </a:xfrm>
        </p:spPr>
        <p:txBody>
          <a:bodyPr lIns="0" tIns="0" rIns="0" bIns="0">
            <a:noAutofit/>
          </a:bodyPr>
          <a:lstStyle>
            <a:lvl1pPr marL="1714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1pPr>
            <a:lvl2pPr marL="5143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2pPr>
            <a:lvl3pPr marL="8572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3pPr>
            <a:lvl4pPr marL="12001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4pPr>
            <a:lvl5pPr marL="15430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55079" y="1213945"/>
            <a:ext cx="3716521" cy="3152356"/>
          </a:xfrm>
        </p:spPr>
        <p:txBody>
          <a:bodyPr lIns="0" tIns="0" rIns="0" bIns="0">
            <a:noAutofit/>
          </a:bodyPr>
          <a:lstStyle>
            <a:lvl1pPr>
              <a:buClr>
                <a:srgbClr val="E91C24"/>
              </a:buClr>
              <a:defRPr sz="1800"/>
            </a:lvl1pPr>
            <a:lvl2pPr>
              <a:buClr>
                <a:srgbClr val="E91C24"/>
              </a:buClr>
              <a:defRPr sz="1800"/>
            </a:lvl2pPr>
            <a:lvl3pPr>
              <a:buClr>
                <a:srgbClr val="E91C24"/>
              </a:buClr>
              <a:defRPr sz="1800"/>
            </a:lvl3pPr>
            <a:lvl4pPr>
              <a:buClr>
                <a:srgbClr val="E91C24"/>
              </a:buClr>
              <a:defRPr sz="1800"/>
            </a:lvl4pPr>
            <a:lvl5pPr>
              <a:buClr>
                <a:srgbClr val="E91C24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ABDF25-55E1-8740-9525-1A094982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CCC5F-AEF6-D149-86B6-908FB0DB07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-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719C8B1-A77E-E882-A488-3084C3E29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195" t="36956" r="599" b="40218"/>
          <a:stretch/>
        </p:blipFill>
        <p:spPr>
          <a:xfrm>
            <a:off x="7888221" y="171452"/>
            <a:ext cx="1121569" cy="439831"/>
          </a:xfrm>
          <a:prstGeom prst="rect">
            <a:avLst/>
          </a:prstGeom>
        </p:spPr>
      </p:pic>
      <p:pic>
        <p:nvPicPr>
          <p:cNvPr id="7" name="Picture 6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49692BE-6321-0E46-9AE2-E491AAD317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3" name="Picture 12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CCE42D8-5361-9940-B797-FFC03759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4294A-0EB7-ED44-A3E5-F1EF59B8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432594"/>
            <a:ext cx="8000008" cy="640832"/>
          </a:xfrm>
        </p:spPr>
        <p:txBody>
          <a:bodyPr lIns="0" tIns="0" rIns="0" bIns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499" y="1074019"/>
            <a:ext cx="8000007" cy="43200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499" y="1598215"/>
            <a:ext cx="8000007" cy="2674965"/>
          </a:xfrm>
        </p:spPr>
        <p:txBody>
          <a:bodyPr lIns="0" tIns="0" rIns="0" bIns="0">
            <a:no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38433-1023-2B48-8BC8-E864724D79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45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-Head - No W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5D31006-A142-3943-1C82-83789FDAD2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195" t="36956" r="599" b="40218"/>
          <a:stretch/>
        </p:blipFill>
        <p:spPr>
          <a:xfrm>
            <a:off x="7888221" y="171452"/>
            <a:ext cx="1121569" cy="439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ABDF25-55E1-8740-9525-1A094982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CCC5F-AEF6-D149-86B6-908FB0DB07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CD4D76-E938-C0FE-42AF-118C28DA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32594"/>
            <a:ext cx="8000008" cy="640832"/>
          </a:xfrm>
        </p:spPr>
        <p:txBody>
          <a:bodyPr lIns="0" tIns="0" rIns="0" bIns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9F14C5-836D-38F0-C562-10D4C0A48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074019"/>
            <a:ext cx="8000007" cy="43200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CB51878-5E70-757A-DBDD-496B01533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499" y="1598215"/>
            <a:ext cx="8000007" cy="2674965"/>
          </a:xfrm>
        </p:spPr>
        <p:txBody>
          <a:bodyPr lIns="0" tIns="0" rIns="0" bIns="0">
            <a:no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724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8B6336-F657-744C-A4FC-6471C335A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DC454-CEBE-BF44-9F5E-79A5F5000B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3DF195C-0123-544A-9FE1-F77D58D77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400" y="421148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69D0CE7-454F-8B45-AFE8-72DC7B79C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400" y="2280904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BE106-1877-9897-0FF5-FA2D1EFF84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098" y="150021"/>
            <a:ext cx="1152000" cy="4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57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77A851-3FA5-3E49-A8C9-477469ED4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0B0C93-FD51-3A4E-857B-7D636927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400" y="421148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A900B0B-5519-B742-BA4D-9FD1125E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400" y="2280904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690E5-33BD-B648-A36E-4CF380D48F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774546-35B4-15A1-4348-D403E75634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792" y="159880"/>
            <a:ext cx="1144800" cy="4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04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0AB93D99-7BA8-A74A-BFBE-AE69998D0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6EF556-0843-9F49-B24F-0155AC1D42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600" y="2525197"/>
            <a:ext cx="2990851" cy="14633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A62ABC-8BF6-4141-81B1-2579AA5B2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306" y="1286908"/>
            <a:ext cx="5968416" cy="994172"/>
          </a:xfrm>
        </p:spPr>
        <p:txBody>
          <a:bodyPr lIns="0" tIns="0" rIns="0" bIns="0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499C3-41C8-D0FF-003A-8553B74341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098" y="150021"/>
            <a:ext cx="1152000" cy="4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9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5CD1AF-403C-F744-9D58-F0FC7A331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3012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D04D02-F846-0C4B-99A6-45E417F5E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895" y="1802289"/>
            <a:ext cx="5712714" cy="740857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E489BDA-58A5-9D48-933E-BB1CDC195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895" y="2612203"/>
            <a:ext cx="5712714" cy="1140812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FD060-1D9F-3942-9D31-B3D158FBB2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CF77BE1-6F23-0AE4-FC8F-DC0B7B200EBC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61793" y="92466"/>
            <a:ext cx="1155600" cy="5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A1F5D90-56BB-674A-9041-227D3021E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900" r="5229"/>
          <a:stretch/>
        </p:blipFill>
        <p:spPr>
          <a:xfrm>
            <a:off x="-2" y="0"/>
            <a:ext cx="914400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9AA04F-58B8-3741-9C29-4F86DC07A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706" b="50811"/>
          <a:stretch/>
        </p:blipFill>
        <p:spPr>
          <a:xfrm>
            <a:off x="4695111" y="3591782"/>
            <a:ext cx="4448889" cy="1551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6E04D9-E10F-5445-AA6F-0BD7CCA049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497" t="66808"/>
          <a:stretch/>
        </p:blipFill>
        <p:spPr>
          <a:xfrm>
            <a:off x="-2" y="0"/>
            <a:ext cx="9144001" cy="25717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0B0C93-FD51-3A4E-857B-7D636927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615219"/>
          </a:xfrm>
        </p:spPr>
        <p:txBody>
          <a:bodyPr lIns="0" tIns="0" rIns="0" bIns="0" anchor="t">
            <a:norm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A900B0B-5519-B742-BA4D-9FD1125E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1141169"/>
            <a:ext cx="3685570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6D63E-661A-4745-A39F-1A481614C98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56712" y="3926491"/>
            <a:ext cx="2487288" cy="1217009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2B42275-155B-ED90-81AF-9F8911CA37DD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61793" y="92466"/>
            <a:ext cx="1155600" cy="5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5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1CD764A-1208-7638-5FF6-AE3BD2B4BB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195" t="36956" r="599" b="40218"/>
          <a:stretch/>
        </p:blipFill>
        <p:spPr>
          <a:xfrm>
            <a:off x="7888221" y="171452"/>
            <a:ext cx="1121569" cy="439831"/>
          </a:xfrm>
          <a:prstGeom prst="rect">
            <a:avLst/>
          </a:prstGeom>
        </p:spPr>
      </p:pic>
      <p:pic>
        <p:nvPicPr>
          <p:cNvPr id="6" name="Picture 5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56F3CAD-7BF3-0042-BA33-8A5869BCA9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3" name="Picture 12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CCE42D8-5361-9940-B797-FFC03759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2"/>
            <a:ext cx="9144000" cy="5143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1208347"/>
            <a:ext cx="8055666" cy="3118897"/>
          </a:xfrm>
        </p:spPr>
        <p:txBody>
          <a:bodyPr lIns="0" tIns="0" rIns="0" bIns="0">
            <a:no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1pPr>
            <a:lvl2pPr marL="5143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64294A-0EB7-ED44-A3E5-F1EF59B8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432594"/>
            <a:ext cx="8055666" cy="720000"/>
          </a:xfrm>
        </p:spPr>
        <p:txBody>
          <a:bodyPr lIns="0" tIns="0" rIns="0" bIns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3426E-A262-4642-AE65-DD6A1210B8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46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Wave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DFA407-1BDE-3D75-C7CC-870E2B66DE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-2" y="0"/>
            <a:ext cx="9144000" cy="5143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1542299"/>
            <a:ext cx="8055666" cy="2834655"/>
          </a:xfrm>
        </p:spPr>
        <p:txBody>
          <a:bodyPr lIns="0" tIns="0" rIns="0" bIns="0">
            <a:no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1pPr>
            <a:lvl2pPr marL="5143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64294A-0EB7-ED44-A3E5-F1EF59B87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766546"/>
            <a:ext cx="8055666" cy="720000"/>
          </a:xfrm>
        </p:spPr>
        <p:txBody>
          <a:bodyPr lIns="0" tIns="0" rIns="0" bIns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94AE2-FD6B-1F82-3196-40A158C215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86B276-D341-A48C-7224-D36C1FACE7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7098" y="150021"/>
            <a:ext cx="1152000" cy="4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9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D1F87695-50D5-3ECA-35F3-33CA053D7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195" t="36956" r="599" b="40218"/>
          <a:stretch/>
        </p:blipFill>
        <p:spPr>
          <a:xfrm>
            <a:off x="7888221" y="171452"/>
            <a:ext cx="1121569" cy="439831"/>
          </a:xfrm>
          <a:prstGeom prst="rect">
            <a:avLst/>
          </a:prstGeom>
        </p:spPr>
      </p:pic>
      <p:pic>
        <p:nvPicPr>
          <p:cNvPr id="11" name="Picture 10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1DAD6E7-F2BA-1747-9462-F567163DF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8AE9AE1-A44A-4D48-B520-62BEEBBC10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2401" y="1306799"/>
            <a:ext cx="4425268" cy="311671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/>
            </a:lvl1pPr>
            <a:lvl2pPr marL="342900" indent="0">
              <a:buFontTx/>
              <a:buNone/>
              <a:defRPr sz="1800"/>
            </a:lvl2pPr>
            <a:lvl3pPr marL="685800" indent="0">
              <a:buFontTx/>
              <a:buNone/>
              <a:defRPr sz="1800"/>
            </a:lvl3pPr>
            <a:lvl4pPr marL="1028700" indent="0">
              <a:buFontTx/>
              <a:buNone/>
              <a:defRPr sz="1800"/>
            </a:lvl4pPr>
            <a:lvl5pPr marL="13716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A77C94-F7E3-3E47-A799-43D7A9072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432000"/>
            <a:ext cx="7999199" cy="723600"/>
          </a:xfrm>
        </p:spPr>
        <p:txBody>
          <a:bodyPr lIns="0" tIns="0" rIns="0" bIns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74825" y="1306800"/>
            <a:ext cx="3096774" cy="2376608"/>
          </a:xfrm>
          <a:solidFill>
            <a:srgbClr val="E91C24"/>
          </a:solidFill>
        </p:spPr>
        <p:txBody>
          <a:bodyPr lIns="360000" tIns="360000" rIns="360000" bIns="360000" anchor="ctr">
            <a:noAutofit/>
          </a:bodyPr>
          <a:lstStyle>
            <a:lvl1pPr marL="0" indent="0" algn="l">
              <a:spcBef>
                <a:spcPts val="15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6350" indent="0">
              <a:tabLst/>
              <a:defRPr>
                <a:solidFill>
                  <a:schemeClr val="bg1"/>
                </a:solidFill>
              </a:defRPr>
            </a:lvl2pPr>
            <a:lvl3pPr marL="6350" indent="0">
              <a:tabLst/>
              <a:defRPr>
                <a:solidFill>
                  <a:schemeClr val="bg1"/>
                </a:solidFill>
              </a:defRPr>
            </a:lvl3pPr>
            <a:lvl4pPr marL="6350" indent="0">
              <a:tabLst/>
              <a:defRPr>
                <a:solidFill>
                  <a:schemeClr val="bg1"/>
                </a:solidFill>
              </a:defRPr>
            </a:lvl4pPr>
            <a:lvl5pPr marL="6350" indent="0"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75C065-D2BE-C24B-B99D-C1198C6269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29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ox - Wave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DFA407-1BDE-3D75-C7CC-870E2B66DE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-2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4294A-0EB7-ED44-A3E5-F1EF59B87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C94AE2-FD6B-1F82-3196-40A158C215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0B5EC0-FD09-7B35-0E6D-DC0C62DF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797761"/>
            <a:ext cx="8242679" cy="663703"/>
          </a:xfrm>
        </p:spPr>
        <p:txBody>
          <a:bodyPr lIns="0" tIns="0" rIns="0" bIns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2CFFC4-66BE-2AFD-72A5-E6B8F8FF9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01" y="1593050"/>
            <a:ext cx="4425268" cy="311671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/>
            </a:lvl1pPr>
            <a:lvl2pPr marL="342900" indent="0">
              <a:buFontTx/>
              <a:buNone/>
              <a:defRPr sz="1800"/>
            </a:lvl2pPr>
            <a:lvl3pPr marL="685800" indent="0">
              <a:buFontTx/>
              <a:buNone/>
              <a:defRPr sz="1800"/>
            </a:lvl3pPr>
            <a:lvl4pPr marL="1028700" indent="0">
              <a:buFontTx/>
              <a:buNone/>
              <a:defRPr sz="1800"/>
            </a:lvl4pPr>
            <a:lvl5pPr marL="13716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86B4E04-E03C-6E30-02EF-AF7692F14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74825" y="1593051"/>
            <a:ext cx="3340254" cy="2376608"/>
          </a:xfrm>
          <a:solidFill>
            <a:srgbClr val="E91C24"/>
          </a:solidFill>
        </p:spPr>
        <p:txBody>
          <a:bodyPr lIns="360000" tIns="360000" rIns="360000" bIns="360000" anchor="ctr">
            <a:noAutofit/>
          </a:bodyPr>
          <a:lstStyle>
            <a:lvl1pPr marL="0" indent="0" algn="l">
              <a:spcBef>
                <a:spcPts val="15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6350" indent="0">
              <a:tabLst/>
              <a:defRPr>
                <a:solidFill>
                  <a:schemeClr val="bg1"/>
                </a:solidFill>
              </a:defRPr>
            </a:lvl2pPr>
            <a:lvl3pPr marL="6350" indent="0">
              <a:tabLst/>
              <a:defRPr>
                <a:solidFill>
                  <a:schemeClr val="bg1"/>
                </a:solidFill>
              </a:defRPr>
            </a:lvl3pPr>
            <a:lvl4pPr marL="6350" indent="0">
              <a:tabLst/>
              <a:defRPr>
                <a:solidFill>
                  <a:schemeClr val="bg1"/>
                </a:solidFill>
              </a:defRPr>
            </a:lvl4pPr>
            <a:lvl5pPr marL="6350" indent="0"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363A4F-0910-72DA-3FCC-AB67194E874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7098" y="150021"/>
            <a:ext cx="1152000" cy="4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44215140-14AC-0804-943E-78EDB8E4A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195" t="36956" r="599" b="40218"/>
          <a:stretch/>
        </p:blipFill>
        <p:spPr>
          <a:xfrm>
            <a:off x="7888221" y="171452"/>
            <a:ext cx="1121569" cy="439831"/>
          </a:xfrm>
          <a:prstGeom prst="rect">
            <a:avLst/>
          </a:prstGeom>
        </p:spPr>
      </p:pic>
      <p:pic>
        <p:nvPicPr>
          <p:cNvPr id="11" name="Picture 10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D62C7B2-F881-304C-8673-2B7AE44296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4294A-0EB7-ED44-A3E5-F1EF59B8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1" y="432000"/>
            <a:ext cx="7999200" cy="663703"/>
          </a:xfrm>
        </p:spPr>
        <p:txBody>
          <a:bodyPr lIns="0" tIns="0" rIns="0" bIns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2400" y="1221827"/>
            <a:ext cx="3716522" cy="3026980"/>
          </a:xfrm>
        </p:spPr>
        <p:txBody>
          <a:bodyPr lIns="0" tIns="0" rIns="0" bIns="0">
            <a:noAutofit/>
          </a:bodyPr>
          <a:lstStyle>
            <a:lvl1pPr marL="1714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1pPr>
            <a:lvl2pPr marL="5143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2pPr>
            <a:lvl3pPr marL="8572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3pPr>
            <a:lvl4pPr marL="12001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4pPr>
            <a:lvl5pPr marL="15430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55079" y="1221827"/>
            <a:ext cx="3716521" cy="3026980"/>
          </a:xfrm>
        </p:spPr>
        <p:txBody>
          <a:bodyPr lIns="0" tIns="0" rIns="0" bIns="0">
            <a:noAutofit/>
          </a:bodyPr>
          <a:lstStyle>
            <a:lvl1pPr>
              <a:buClr>
                <a:srgbClr val="E91C24"/>
              </a:buClr>
              <a:defRPr sz="1800"/>
            </a:lvl1pPr>
            <a:lvl2pPr>
              <a:buClr>
                <a:srgbClr val="E91C24"/>
              </a:buClr>
              <a:defRPr sz="1800"/>
            </a:lvl2pPr>
            <a:lvl3pPr>
              <a:buClr>
                <a:srgbClr val="E91C24"/>
              </a:buClr>
              <a:defRPr sz="1800"/>
            </a:lvl3pPr>
            <a:lvl4pPr>
              <a:buClr>
                <a:srgbClr val="E91C24"/>
              </a:buClr>
              <a:defRPr sz="1800"/>
            </a:lvl4pPr>
            <a:lvl5pPr>
              <a:buClr>
                <a:srgbClr val="E91C24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5F7907-417B-9845-A5F7-7A6C244228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6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ave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DFA407-1BDE-3D75-C7CC-870E2B66DE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-2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4294A-0EB7-ED44-A3E5-F1EF59B87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C94AE2-FD6B-1F82-3196-40A158C215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0B5EC0-FD09-7B35-0E6D-DC0C62DF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1" y="797761"/>
            <a:ext cx="7999200" cy="663703"/>
          </a:xfrm>
        </p:spPr>
        <p:txBody>
          <a:bodyPr lIns="0" tIns="0" rIns="0" bIns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6B374BF-327C-A1C5-95C4-C9A2DE524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00" y="1587588"/>
            <a:ext cx="3716522" cy="2758151"/>
          </a:xfrm>
        </p:spPr>
        <p:txBody>
          <a:bodyPr lIns="0" tIns="0" rIns="0" bIns="0">
            <a:noAutofit/>
          </a:bodyPr>
          <a:lstStyle>
            <a:lvl1pPr marL="1714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1pPr>
            <a:lvl2pPr marL="5143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2pPr>
            <a:lvl3pPr marL="8572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3pPr>
            <a:lvl4pPr marL="12001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4pPr>
            <a:lvl5pPr marL="1543050" indent="-171450">
              <a:buClr>
                <a:srgbClr val="E91C2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A48466F-4618-BC73-3718-4121D1F66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55079" y="1587588"/>
            <a:ext cx="3716521" cy="2758151"/>
          </a:xfrm>
        </p:spPr>
        <p:txBody>
          <a:bodyPr lIns="0" tIns="0" rIns="0" bIns="0">
            <a:noAutofit/>
          </a:bodyPr>
          <a:lstStyle>
            <a:lvl1pPr>
              <a:buClr>
                <a:srgbClr val="E91C24"/>
              </a:buClr>
              <a:defRPr sz="1800"/>
            </a:lvl1pPr>
            <a:lvl2pPr>
              <a:buClr>
                <a:srgbClr val="E91C24"/>
              </a:buClr>
              <a:defRPr sz="1800"/>
            </a:lvl2pPr>
            <a:lvl3pPr>
              <a:buClr>
                <a:srgbClr val="E91C24"/>
              </a:buClr>
              <a:defRPr sz="1800"/>
            </a:lvl3pPr>
            <a:lvl4pPr>
              <a:buClr>
                <a:srgbClr val="E91C24"/>
              </a:buClr>
              <a:defRPr sz="1800"/>
            </a:lvl4pPr>
            <a:lvl5pPr>
              <a:buClr>
                <a:srgbClr val="E91C24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94C78-ED38-6990-D140-F0F4604E9B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7098" y="150021"/>
            <a:ext cx="1152000" cy="4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5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315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28" r:id="rId2"/>
    <p:sldLayoutId id="2147483727" r:id="rId3"/>
    <p:sldLayoutId id="2147483704" r:id="rId4"/>
    <p:sldLayoutId id="2147483730" r:id="rId5"/>
    <p:sldLayoutId id="2147483724" r:id="rId6"/>
    <p:sldLayoutId id="2147483732" r:id="rId7"/>
    <p:sldLayoutId id="2147483726" r:id="rId8"/>
    <p:sldLayoutId id="2147483731" r:id="rId9"/>
    <p:sldLayoutId id="2147483716" r:id="rId10"/>
    <p:sldLayoutId id="2147483703" r:id="rId11"/>
    <p:sldLayoutId id="2147483729" r:id="rId12"/>
    <p:sldLayoutId id="2147483663" r:id="rId13"/>
    <p:sldLayoutId id="2147483664" r:id="rId14"/>
    <p:sldLayoutId id="2147483667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9358-B01E-63B0-4A6D-F5C654583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Updated PPT Template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6753C-944E-2237-E351-0F058E5CBD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May 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92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DC03-7C71-1D92-F3DB-2C0F16584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New Section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1716E-4E57-35B4-5171-4569DAEA6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Option 2</a:t>
            </a:r>
          </a:p>
        </p:txBody>
      </p:sp>
    </p:spTree>
    <p:extLst>
      <p:ext uri="{BB962C8B-B14F-4D97-AF65-F5344CB8AC3E}">
        <p14:creationId xmlns:p14="http://schemas.microsoft.com/office/powerpoint/2010/main" val="416076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71CE5F-6BE3-48FB-8554-256330643C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ED246E-838B-C188-35F8-EBBE11CB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Slide – Wave Above</a:t>
            </a:r>
          </a:p>
        </p:txBody>
      </p:sp>
    </p:spTree>
    <p:extLst>
      <p:ext uri="{BB962C8B-B14F-4D97-AF65-F5344CB8AC3E}">
        <p14:creationId xmlns:p14="http://schemas.microsoft.com/office/powerpoint/2010/main" val="391437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CB11F5-3BAA-A2FC-8248-43D5ECE8E9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52256701"/>
              </p:ext>
            </p:extLst>
          </p:nvPr>
        </p:nvGraphicFramePr>
        <p:xfrm>
          <a:off x="571500" y="1543050"/>
          <a:ext cx="80549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995">
                  <a:extLst>
                    <a:ext uri="{9D8B030D-6E8A-4147-A177-3AD203B41FA5}">
                      <a16:colId xmlns:a16="http://schemas.microsoft.com/office/drawing/2014/main" val="32277953"/>
                    </a:ext>
                  </a:extLst>
                </a:gridCol>
                <a:gridCol w="1610995">
                  <a:extLst>
                    <a:ext uri="{9D8B030D-6E8A-4147-A177-3AD203B41FA5}">
                      <a16:colId xmlns:a16="http://schemas.microsoft.com/office/drawing/2014/main" val="364373769"/>
                    </a:ext>
                  </a:extLst>
                </a:gridCol>
                <a:gridCol w="1610995">
                  <a:extLst>
                    <a:ext uri="{9D8B030D-6E8A-4147-A177-3AD203B41FA5}">
                      <a16:colId xmlns:a16="http://schemas.microsoft.com/office/drawing/2014/main" val="2790316503"/>
                    </a:ext>
                  </a:extLst>
                </a:gridCol>
                <a:gridCol w="1610995">
                  <a:extLst>
                    <a:ext uri="{9D8B030D-6E8A-4147-A177-3AD203B41FA5}">
                      <a16:colId xmlns:a16="http://schemas.microsoft.com/office/drawing/2014/main" val="3918298412"/>
                    </a:ext>
                  </a:extLst>
                </a:gridCol>
                <a:gridCol w="1610995">
                  <a:extLst>
                    <a:ext uri="{9D8B030D-6E8A-4147-A177-3AD203B41FA5}">
                      <a16:colId xmlns:a16="http://schemas.microsoft.com/office/drawing/2014/main" val="104995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62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8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0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8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715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B0DEB9-6903-2F7E-9D18-B2EF1D56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with Wave Above</a:t>
            </a:r>
          </a:p>
        </p:txBody>
      </p:sp>
    </p:spTree>
    <p:extLst>
      <p:ext uri="{BB962C8B-B14F-4D97-AF65-F5344CB8AC3E}">
        <p14:creationId xmlns:p14="http://schemas.microsoft.com/office/powerpoint/2010/main" val="2348389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0DEB9-6903-2F7E-9D18-B2EF1D56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with Wave Above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02F50D1-4547-A261-11FA-93F0EC001FF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4588296"/>
              </p:ext>
            </p:extLst>
          </p:nvPr>
        </p:nvGraphicFramePr>
        <p:xfrm>
          <a:off x="571500" y="1543050"/>
          <a:ext cx="8054975" cy="2833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4933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E5ED-4DBD-B195-02CE-3D4CF104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Columns – Wave Above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BC036-0931-A926-5233-2F6454A600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0785D-BBB4-C4C6-BCDB-04949A583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1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A8C2-D10B-12D7-0D49-052602B9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Two-Column Content Slide – No Wave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1FBF8-B187-9ED4-7BE0-E13835AEE4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96DCC-7D21-A6E2-1B3A-13DDB3CA67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4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1909-F1AB-A0C9-56EE-0BE35651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on No-Wave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49302-D6B3-1BB6-A25E-3558AEC90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Sub-Heading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AE823B-B69C-EBB3-1FA5-31EF7106F53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61860718"/>
              </p:ext>
            </p:extLst>
          </p:nvPr>
        </p:nvGraphicFramePr>
        <p:xfrm>
          <a:off x="571500" y="1598613"/>
          <a:ext cx="7999413" cy="267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8165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4318-CCA9-53FB-8B6D-B412AA4F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1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49768-ECBE-9C89-82B6-ED5587616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Alternate 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4136D-CAE6-4761-D549-A427830919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Wave above and below</a:t>
            </a:r>
          </a:p>
        </p:txBody>
      </p:sp>
    </p:spTree>
    <p:extLst>
      <p:ext uri="{BB962C8B-B14F-4D97-AF65-F5344CB8AC3E}">
        <p14:creationId xmlns:p14="http://schemas.microsoft.com/office/powerpoint/2010/main" val="195254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09C501B-FBCA-3047-B20F-B966F8D96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493252"/>
          </a:xfrm>
        </p:spPr>
        <p:txBody>
          <a:bodyPr>
            <a:noAutofit/>
          </a:bodyPr>
          <a:lstStyle/>
          <a:p>
            <a:r>
              <a:rPr lang="en-US" sz="3200"/>
              <a:t>Alternate Title Slide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DA17C67-C6D7-BC49-94C0-53141F809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1025718"/>
            <a:ext cx="3685570" cy="1357273"/>
          </a:xfrm>
        </p:spPr>
        <p:txBody>
          <a:bodyPr/>
          <a:lstStyle/>
          <a:p>
            <a:r>
              <a:rPr lang="en-US"/>
              <a:t>Photographic Option</a:t>
            </a:r>
          </a:p>
        </p:txBody>
      </p:sp>
    </p:spTree>
    <p:extLst>
      <p:ext uri="{BB962C8B-B14F-4D97-AF65-F5344CB8AC3E}">
        <p14:creationId xmlns:p14="http://schemas.microsoft.com/office/powerpoint/2010/main" val="90587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1582B-1063-7849-8535-BA94445C57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95711-F5AF-1A48-AE17-D21E9F30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Slide Layout</a:t>
            </a:r>
          </a:p>
        </p:txBody>
      </p:sp>
    </p:spTree>
    <p:extLst>
      <p:ext uri="{BB962C8B-B14F-4D97-AF65-F5344CB8AC3E}">
        <p14:creationId xmlns:p14="http://schemas.microsoft.com/office/powerpoint/2010/main" val="42164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F558E19-01A7-4A4F-95F6-8F8092B4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Two-Column Content Slide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706386-8BAE-971E-907C-C94F21B40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1919E-F8EB-B481-C736-9622722E80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6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9B8551-36AC-7F0F-A10F-8CAB29E739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8196F-87CE-26BC-D6AE-A72D5FE1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Slide With Call-Out Box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02FFF-4EE4-14D3-1FC7-E596E8BA0A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603-9F33-4EC8-A6FE-FDAA552F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Options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F5B8CC-82D4-BDA2-0400-9140C2B21B2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783060460"/>
              </p:ext>
            </p:extLst>
          </p:nvPr>
        </p:nvGraphicFramePr>
        <p:xfrm>
          <a:off x="4854575" y="1222375"/>
          <a:ext cx="37163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267">
                  <a:extLst>
                    <a:ext uri="{9D8B030D-6E8A-4147-A177-3AD203B41FA5}">
                      <a16:colId xmlns:a16="http://schemas.microsoft.com/office/drawing/2014/main" val="174607750"/>
                    </a:ext>
                  </a:extLst>
                </a:gridCol>
                <a:gridCol w="743267">
                  <a:extLst>
                    <a:ext uri="{9D8B030D-6E8A-4147-A177-3AD203B41FA5}">
                      <a16:colId xmlns:a16="http://schemas.microsoft.com/office/drawing/2014/main" val="4051959854"/>
                    </a:ext>
                  </a:extLst>
                </a:gridCol>
                <a:gridCol w="743267">
                  <a:extLst>
                    <a:ext uri="{9D8B030D-6E8A-4147-A177-3AD203B41FA5}">
                      <a16:colId xmlns:a16="http://schemas.microsoft.com/office/drawing/2014/main" val="1539046627"/>
                    </a:ext>
                  </a:extLst>
                </a:gridCol>
                <a:gridCol w="743267">
                  <a:extLst>
                    <a:ext uri="{9D8B030D-6E8A-4147-A177-3AD203B41FA5}">
                      <a16:colId xmlns:a16="http://schemas.microsoft.com/office/drawing/2014/main" val="4276312886"/>
                    </a:ext>
                  </a:extLst>
                </a:gridCol>
                <a:gridCol w="743267">
                  <a:extLst>
                    <a:ext uri="{9D8B030D-6E8A-4147-A177-3AD203B41FA5}">
                      <a16:colId xmlns:a16="http://schemas.microsoft.com/office/drawing/2014/main" val="1679692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585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74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98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7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335608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08AA137-386F-F1D6-B99A-FF36F1466CB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67260679"/>
              </p:ext>
            </p:extLst>
          </p:nvPr>
        </p:nvGraphicFramePr>
        <p:xfrm>
          <a:off x="573088" y="1222375"/>
          <a:ext cx="3716335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3267">
                  <a:extLst>
                    <a:ext uri="{9D8B030D-6E8A-4147-A177-3AD203B41FA5}">
                      <a16:colId xmlns:a16="http://schemas.microsoft.com/office/drawing/2014/main" val="4284029742"/>
                    </a:ext>
                  </a:extLst>
                </a:gridCol>
                <a:gridCol w="743267">
                  <a:extLst>
                    <a:ext uri="{9D8B030D-6E8A-4147-A177-3AD203B41FA5}">
                      <a16:colId xmlns:a16="http://schemas.microsoft.com/office/drawing/2014/main" val="1015094671"/>
                    </a:ext>
                  </a:extLst>
                </a:gridCol>
                <a:gridCol w="743267">
                  <a:extLst>
                    <a:ext uri="{9D8B030D-6E8A-4147-A177-3AD203B41FA5}">
                      <a16:colId xmlns:a16="http://schemas.microsoft.com/office/drawing/2014/main" val="3697973200"/>
                    </a:ext>
                  </a:extLst>
                </a:gridCol>
                <a:gridCol w="743267">
                  <a:extLst>
                    <a:ext uri="{9D8B030D-6E8A-4147-A177-3AD203B41FA5}">
                      <a16:colId xmlns:a16="http://schemas.microsoft.com/office/drawing/2014/main" val="1744189333"/>
                    </a:ext>
                  </a:extLst>
                </a:gridCol>
                <a:gridCol w="743267">
                  <a:extLst>
                    <a:ext uri="{9D8B030D-6E8A-4147-A177-3AD203B41FA5}">
                      <a16:colId xmlns:a16="http://schemas.microsoft.com/office/drawing/2014/main" val="3648053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0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29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2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88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877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7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1909-F1AB-A0C9-56EE-0BE35651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49302-D6B3-1BB6-A25E-3558AEC90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Sub-Heading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C8BB1A7-64F5-EE89-DB6D-3D1BAC6D33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7851574"/>
              </p:ext>
            </p:extLst>
          </p:nvPr>
        </p:nvGraphicFramePr>
        <p:xfrm>
          <a:off x="571500" y="1598613"/>
          <a:ext cx="7999413" cy="267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8130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5E72-54E0-E3C6-687C-20ED0E7443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New Section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DAEAA-5446-534C-254E-99E4C6E05F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Option 1</a:t>
            </a:r>
          </a:p>
        </p:txBody>
      </p:sp>
    </p:spTree>
    <p:extLst>
      <p:ext uri="{BB962C8B-B14F-4D97-AF65-F5344CB8AC3E}">
        <p14:creationId xmlns:p14="http://schemas.microsoft.com/office/powerpoint/2010/main" val="3827195352"/>
      </p:ext>
    </p:extLst>
  </p:cSld>
  <p:clrMapOvr>
    <a:masterClrMapping/>
  </p:clrMapOvr>
</p:sld>
</file>

<file path=ppt/theme/theme1.xml><?xml version="1.0" encoding="utf-8"?>
<a:theme xmlns:a="http://schemas.openxmlformats.org/drawingml/2006/main" name="CarletonU">
  <a:themeElements>
    <a:clrScheme name="Carleton Colou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91C24"/>
      </a:accent1>
      <a:accent2>
        <a:srgbClr val="A0A0A0"/>
      </a:accent2>
      <a:accent3>
        <a:srgbClr val="FBD2D3"/>
      </a:accent3>
      <a:accent4>
        <a:srgbClr val="D5D5D5"/>
      </a:accent4>
      <a:accent5>
        <a:srgbClr val="038044"/>
      </a:accent5>
      <a:accent6>
        <a:srgbClr val="1166AA"/>
      </a:accent6>
      <a:hlink>
        <a:srgbClr val="003C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RCL_Template-May-2022.pptx" id="{E7A0607B-0B33-4116-9D98-12968EE59EDD}" vid="{3B981957-BFA6-487B-B1CD-D72554BE28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A66EB76829D34FB3B76BCAC7DC632F" ma:contentTypeVersion="13" ma:contentTypeDescription="Create a new document." ma:contentTypeScope="" ma:versionID="0a82978f4d74dac53686195867cef818">
  <xsd:schema xmlns:xsd="http://www.w3.org/2001/XMLSchema" xmlns:xs="http://www.w3.org/2001/XMLSchema" xmlns:p="http://schemas.microsoft.com/office/2006/metadata/properties" xmlns:ns2="e7b193ac-ea41-4509-9747-953194e6ef68" xmlns:ns3="d3179429-d478-498a-b939-9081b8144ee9" targetNamespace="http://schemas.microsoft.com/office/2006/metadata/properties" ma:root="true" ma:fieldsID="b83c460c0fff4abcf76d6cec6512e851" ns2:_="" ns3:_="">
    <xsd:import namespace="e7b193ac-ea41-4509-9747-953194e6ef68"/>
    <xsd:import namespace="d3179429-d478-498a-b939-9081b8144e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b193ac-ea41-4509-9747-953194e6ef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179429-d478-498a-b939-9081b8144ee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3CD22F-9C57-4E07-B755-4A22E5B30C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3E414D-2C3E-4C6F-86D2-4340BBD4BED4}">
  <ds:schemaRefs>
    <ds:schemaRef ds:uri="d3179429-d478-498a-b939-9081b8144ee9"/>
    <ds:schemaRef ds:uri="e7b193ac-ea41-4509-9747-953194e6ef6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6FA4971-E3BF-4588-95D7-14206BF726E2}">
  <ds:schemaRefs>
    <ds:schemaRef ds:uri="d3179429-d478-498a-b939-9081b8144ee9"/>
    <ds:schemaRef ds:uri="e7b193ac-ea41-4509-9747-953194e6ef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209</Words>
  <Application>Microsoft Office PowerPoint</Application>
  <PresentationFormat>On-screen Show (16:9)</PresentationFormat>
  <Paragraphs>49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CarletonU</vt:lpstr>
      <vt:lpstr>Updated PPT Template </vt:lpstr>
      <vt:lpstr>Alternate Title Slide</vt:lpstr>
      <vt:lpstr>Alternate Title Slide</vt:lpstr>
      <vt:lpstr>Content Slide Layout</vt:lpstr>
      <vt:lpstr>Two-Column Content Slide </vt:lpstr>
      <vt:lpstr>Content Slide With Call-Out Box</vt:lpstr>
      <vt:lpstr>Table Options</vt:lpstr>
      <vt:lpstr>Chart Option</vt:lpstr>
      <vt:lpstr>New Section Slide</vt:lpstr>
      <vt:lpstr>New Section Slide</vt:lpstr>
      <vt:lpstr>Content Slide – Wave Above</vt:lpstr>
      <vt:lpstr>Table with Wave Above</vt:lpstr>
      <vt:lpstr>Chart with Wave Above</vt:lpstr>
      <vt:lpstr>Two Columns – Wave Above</vt:lpstr>
      <vt:lpstr>Two-Column Content Slide – No Wave</vt:lpstr>
      <vt:lpstr>Chart on No-Wave Layout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Ryan</dc:creator>
  <cp:lastModifiedBy>Courtney Bashnick</cp:lastModifiedBy>
  <cp:revision>3</cp:revision>
  <dcterms:created xsi:type="dcterms:W3CDTF">2021-06-22T15:43:15Z</dcterms:created>
  <dcterms:modified xsi:type="dcterms:W3CDTF">2022-12-08T22:07:13Z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0x01010098A66EB76829D34FB3B76BCAC7DC632F</vt:lpwstr>
  </property>
</Properties>
</file>